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3" r:id="rId8"/>
    <p:sldId id="262"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1" d="100"/>
          <a:sy n="81" d="100"/>
        </p:scale>
        <p:origin x="-960" y="2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6D77082-3309-4BF1-B173-998F278C25CF}" type="datetimeFigureOut">
              <a:rPr lang="en-US" smtClean="0"/>
              <a:t>9/24/2012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35A55D-FA3D-45EB-9FF9-3721C566FA5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D77082-3309-4BF1-B173-998F278C25CF}" type="datetimeFigureOut">
              <a:rPr lang="en-US" smtClean="0"/>
              <a:t>9/24/2012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35A55D-FA3D-45EB-9FF9-3721C566FA5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D77082-3309-4BF1-B173-998F278C25CF}" type="datetimeFigureOut">
              <a:rPr lang="en-US" smtClean="0"/>
              <a:t>9/24/2012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35A55D-FA3D-45EB-9FF9-3721C566FA5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D77082-3309-4BF1-B173-998F278C25CF}" type="datetimeFigureOut">
              <a:rPr lang="en-US" smtClean="0"/>
              <a:t>9/24/2012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35A55D-FA3D-45EB-9FF9-3721C566FA5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D77082-3309-4BF1-B173-998F278C25CF}" type="datetimeFigureOut">
              <a:rPr lang="en-US" smtClean="0"/>
              <a:t>9/24/2012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35A55D-FA3D-45EB-9FF9-3721C566FA5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6D77082-3309-4BF1-B173-998F278C25CF}" type="datetimeFigureOut">
              <a:rPr lang="en-US" smtClean="0"/>
              <a:t>9/24/2012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35A55D-FA3D-45EB-9FF9-3721C566FA5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6D77082-3309-4BF1-B173-998F278C25CF}" type="datetimeFigureOut">
              <a:rPr lang="en-US" smtClean="0"/>
              <a:t>9/24/2012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F35A55D-FA3D-45EB-9FF9-3721C566FA5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D77082-3309-4BF1-B173-998F278C25CF}" type="datetimeFigureOut">
              <a:rPr lang="en-US" smtClean="0"/>
              <a:t>9/24/2012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F35A55D-FA3D-45EB-9FF9-3721C566FA5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D77082-3309-4BF1-B173-998F278C25CF}" type="datetimeFigureOut">
              <a:rPr lang="en-US" smtClean="0"/>
              <a:t>9/24/2012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F35A55D-FA3D-45EB-9FF9-3721C566FA5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D77082-3309-4BF1-B173-998F278C25CF}" type="datetimeFigureOut">
              <a:rPr lang="en-US" smtClean="0"/>
              <a:t>9/24/2012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35A55D-FA3D-45EB-9FF9-3721C566FA5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D77082-3309-4BF1-B173-998F278C25CF}" type="datetimeFigureOut">
              <a:rPr lang="en-US" smtClean="0"/>
              <a:t>9/24/2012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35A55D-FA3D-45EB-9FF9-3721C566FA5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D77082-3309-4BF1-B173-998F278C25CF}" type="datetimeFigureOut">
              <a:rPr lang="en-US" smtClean="0"/>
              <a:t>9/24/2012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35A55D-FA3D-45EB-9FF9-3721C566FA5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Preparing for work</a:t>
            </a:r>
            <a:endParaRPr lang="en-US" dirty="0"/>
          </a:p>
        </p:txBody>
      </p:sp>
      <p:sp>
        <p:nvSpPr>
          <p:cNvPr id="3" name="Subtitle 2"/>
          <p:cNvSpPr>
            <a:spLocks noGrp="1"/>
          </p:cNvSpPr>
          <p:nvPr>
            <p:ph type="subTitle" idx="1"/>
          </p:nvPr>
        </p:nvSpPr>
        <p:spPr/>
        <p:txBody>
          <a:bodyPr/>
          <a:lstStyle/>
          <a:p>
            <a:r>
              <a:rPr lang="en-GB" dirty="0" smtClean="0"/>
              <a:t>Assessment</a:t>
            </a:r>
          </a:p>
          <a:p>
            <a:endParaRPr lang="en-GB" dirty="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71670" y="0"/>
            <a:ext cx="521497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en-US" dirty="0"/>
          </a:p>
        </p:txBody>
      </p:sp>
      <p:sp>
        <p:nvSpPr>
          <p:cNvPr id="3" name="TextBox 2"/>
          <p:cNvSpPr txBox="1"/>
          <p:nvPr/>
        </p:nvSpPr>
        <p:spPr>
          <a:xfrm>
            <a:off x="2214546" y="642918"/>
            <a:ext cx="3399392" cy="3970318"/>
          </a:xfrm>
          <a:prstGeom prst="rect">
            <a:avLst/>
          </a:prstGeom>
          <a:noFill/>
        </p:spPr>
        <p:txBody>
          <a:bodyPr wrap="none" rtlCol="0">
            <a:spAutoFit/>
          </a:bodyPr>
          <a:lstStyle/>
          <a:p>
            <a:r>
              <a:rPr lang="en-GB" dirty="0" smtClean="0"/>
              <a:t>Task 1: At my job I will be ..............</a:t>
            </a:r>
          </a:p>
          <a:p>
            <a:endParaRPr lang="en-GB" dirty="0" smtClean="0"/>
          </a:p>
          <a:p>
            <a:endParaRPr lang="en-GB" dirty="0"/>
          </a:p>
          <a:p>
            <a:endParaRPr lang="en-GB" dirty="0"/>
          </a:p>
          <a:p>
            <a:r>
              <a:rPr lang="en-GB" dirty="0" smtClean="0"/>
              <a:t>Task 2</a:t>
            </a:r>
          </a:p>
          <a:p>
            <a:endParaRPr lang="en-GB" dirty="0" smtClean="0"/>
          </a:p>
          <a:p>
            <a:endParaRPr lang="en-GB" dirty="0"/>
          </a:p>
          <a:p>
            <a:endParaRPr lang="en-GB" dirty="0" smtClean="0"/>
          </a:p>
          <a:p>
            <a:r>
              <a:rPr lang="en-GB" dirty="0" smtClean="0"/>
              <a:t>Task 3</a:t>
            </a:r>
          </a:p>
          <a:p>
            <a:endParaRPr lang="en-GB" dirty="0"/>
          </a:p>
          <a:p>
            <a:endParaRPr lang="en-GB" dirty="0" smtClean="0"/>
          </a:p>
          <a:p>
            <a:endParaRPr lang="en-GB" dirty="0"/>
          </a:p>
          <a:p>
            <a:endParaRPr lang="en-GB" dirty="0" smtClean="0"/>
          </a:p>
          <a:p>
            <a:r>
              <a:rPr lang="en-GB" dirty="0" smtClean="0"/>
              <a:t>Task 4 </a:t>
            </a:r>
            <a:endParaRPr lang="en-US" dirty="0"/>
          </a:p>
        </p:txBody>
      </p:sp>
      <p:sp>
        <p:nvSpPr>
          <p:cNvPr id="4" name="TextBox 3"/>
          <p:cNvSpPr txBox="1"/>
          <p:nvPr/>
        </p:nvSpPr>
        <p:spPr>
          <a:xfrm>
            <a:off x="3857620" y="0"/>
            <a:ext cx="1200970" cy="369332"/>
          </a:xfrm>
          <a:prstGeom prst="rect">
            <a:avLst/>
          </a:prstGeom>
          <a:noFill/>
        </p:spPr>
        <p:txBody>
          <a:bodyPr wrap="none" rtlCol="0">
            <a:spAutoFit/>
          </a:bodyPr>
          <a:lstStyle/>
          <a:p>
            <a:r>
              <a:rPr lang="en-GB" dirty="0" smtClean="0"/>
              <a:t>2.2 My Job</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Next page: 2.3 At my workplace</a:t>
            </a:r>
            <a:endParaRPr lang="en-US" dirty="0"/>
          </a:p>
        </p:txBody>
      </p:sp>
      <p:sp>
        <p:nvSpPr>
          <p:cNvPr id="3" name="Content Placeholder 2"/>
          <p:cNvSpPr>
            <a:spLocks noGrp="1"/>
          </p:cNvSpPr>
          <p:nvPr>
            <p:ph idx="1"/>
          </p:nvPr>
        </p:nvSpPr>
        <p:spPr/>
        <p:txBody>
          <a:bodyPr/>
          <a:lstStyle/>
          <a:p>
            <a:r>
              <a:rPr lang="en-GB" dirty="0" smtClean="0"/>
              <a:t>Give details of two positive attitudes you will have at your workplace AND why they are important</a:t>
            </a:r>
          </a:p>
          <a:p>
            <a:endParaRPr lang="en-GB" dirty="0"/>
          </a:p>
          <a:p>
            <a:r>
              <a:rPr lang="en-GB" dirty="0" smtClean="0"/>
              <a:t>Give details of two positive behaviours you will demonstrate at your workplace AND why they are important</a:t>
            </a:r>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71670" y="0"/>
            <a:ext cx="521497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en-US" dirty="0"/>
          </a:p>
        </p:txBody>
      </p:sp>
      <p:sp>
        <p:nvSpPr>
          <p:cNvPr id="3" name="TextBox 2"/>
          <p:cNvSpPr txBox="1"/>
          <p:nvPr/>
        </p:nvSpPr>
        <p:spPr>
          <a:xfrm>
            <a:off x="2071670" y="642918"/>
            <a:ext cx="5256824" cy="5078313"/>
          </a:xfrm>
          <a:prstGeom prst="rect">
            <a:avLst/>
          </a:prstGeom>
          <a:noFill/>
        </p:spPr>
        <p:txBody>
          <a:bodyPr wrap="none" rtlCol="0">
            <a:spAutoFit/>
          </a:bodyPr>
          <a:lstStyle/>
          <a:p>
            <a:r>
              <a:rPr lang="en-GB" dirty="0" smtClean="0"/>
              <a:t>Positive attitudes</a:t>
            </a:r>
          </a:p>
          <a:p>
            <a:endParaRPr lang="en-GB" dirty="0"/>
          </a:p>
          <a:p>
            <a:r>
              <a:rPr lang="en-GB" dirty="0" smtClean="0"/>
              <a:t>At my workplace I will be polite to people because it</a:t>
            </a:r>
          </a:p>
          <a:p>
            <a:r>
              <a:rPr lang="en-GB" dirty="0"/>
              <a:t>w</a:t>
            </a:r>
            <a:r>
              <a:rPr lang="en-GB" dirty="0" smtClean="0"/>
              <a:t>ill help to create a good atmosphere at work and </a:t>
            </a:r>
          </a:p>
          <a:p>
            <a:r>
              <a:rPr lang="en-GB" dirty="0"/>
              <a:t>s</a:t>
            </a:r>
            <a:r>
              <a:rPr lang="en-GB" dirty="0" smtClean="0"/>
              <a:t>how I have manners.</a:t>
            </a:r>
          </a:p>
          <a:p>
            <a:endParaRPr lang="en-GB" dirty="0"/>
          </a:p>
          <a:p>
            <a:endParaRPr lang="en-GB" dirty="0" smtClean="0"/>
          </a:p>
          <a:p>
            <a:r>
              <a:rPr lang="en-GB" dirty="0" smtClean="0"/>
              <a:t>At my workplace I will ................................. Because</a:t>
            </a:r>
          </a:p>
          <a:p>
            <a:endParaRPr lang="en-GB" dirty="0"/>
          </a:p>
          <a:p>
            <a:endParaRPr lang="en-GB" dirty="0" smtClean="0"/>
          </a:p>
          <a:p>
            <a:r>
              <a:rPr lang="en-GB" dirty="0" smtClean="0"/>
              <a:t>Positive behaviours</a:t>
            </a:r>
          </a:p>
          <a:p>
            <a:endParaRPr lang="en-GB" dirty="0"/>
          </a:p>
          <a:p>
            <a:r>
              <a:rPr lang="en-GB" dirty="0" smtClean="0"/>
              <a:t>At my workplace I will arrive at least ten minutes early</a:t>
            </a:r>
          </a:p>
          <a:p>
            <a:r>
              <a:rPr lang="en-GB" dirty="0"/>
              <a:t>t</a:t>
            </a:r>
            <a:r>
              <a:rPr lang="en-GB" dirty="0" smtClean="0"/>
              <a:t>o show my boss that I am keen to work and learn.</a:t>
            </a:r>
          </a:p>
          <a:p>
            <a:endParaRPr lang="en-GB" dirty="0" smtClean="0"/>
          </a:p>
          <a:p>
            <a:endParaRPr lang="en-GB" dirty="0"/>
          </a:p>
          <a:p>
            <a:r>
              <a:rPr lang="en-GB" dirty="0" smtClean="0"/>
              <a:t>At my workplace I will ................................. because I</a:t>
            </a:r>
          </a:p>
          <a:p>
            <a:r>
              <a:rPr lang="en-GB" dirty="0"/>
              <a:t>w</a:t>
            </a:r>
            <a:r>
              <a:rPr lang="en-GB" dirty="0" smtClean="0"/>
              <a:t>ant to</a:t>
            </a:r>
          </a:p>
        </p:txBody>
      </p:sp>
      <p:sp>
        <p:nvSpPr>
          <p:cNvPr id="4" name="TextBox 3"/>
          <p:cNvSpPr txBox="1"/>
          <p:nvPr/>
        </p:nvSpPr>
        <p:spPr>
          <a:xfrm>
            <a:off x="3857620" y="0"/>
            <a:ext cx="2091214" cy="369332"/>
          </a:xfrm>
          <a:prstGeom prst="rect">
            <a:avLst/>
          </a:prstGeom>
          <a:noFill/>
        </p:spPr>
        <p:txBody>
          <a:bodyPr wrap="none" rtlCol="0">
            <a:spAutoFit/>
          </a:bodyPr>
          <a:lstStyle/>
          <a:p>
            <a:r>
              <a:rPr lang="en-GB" dirty="0" smtClean="0"/>
              <a:t>2.3 At my workplace</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(Next page): 2.4 Dealing with stress</a:t>
            </a:r>
            <a:endParaRPr lang="en-US" dirty="0"/>
          </a:p>
        </p:txBody>
      </p:sp>
      <p:sp>
        <p:nvSpPr>
          <p:cNvPr id="3" name="Content Placeholder 2"/>
          <p:cNvSpPr>
            <a:spLocks noGrp="1"/>
          </p:cNvSpPr>
          <p:nvPr>
            <p:ph idx="1"/>
          </p:nvPr>
        </p:nvSpPr>
        <p:spPr/>
        <p:txBody>
          <a:bodyPr/>
          <a:lstStyle/>
          <a:p>
            <a:r>
              <a:rPr lang="en-GB" dirty="0" smtClean="0"/>
              <a:t>Here you will need to detail two ways you would deal with a stressful or confusing situation in the workplace.</a:t>
            </a:r>
          </a:p>
          <a:p>
            <a:endParaRPr lang="en-GB" dirty="0"/>
          </a:p>
          <a:p>
            <a:r>
              <a:rPr lang="en-GB" dirty="0" smtClean="0"/>
              <a:t>Give an example</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71670" y="0"/>
            <a:ext cx="521497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en-US" dirty="0"/>
          </a:p>
        </p:txBody>
      </p:sp>
      <p:sp>
        <p:nvSpPr>
          <p:cNvPr id="3" name="TextBox 2"/>
          <p:cNvSpPr txBox="1"/>
          <p:nvPr/>
        </p:nvSpPr>
        <p:spPr>
          <a:xfrm>
            <a:off x="2071670" y="642918"/>
            <a:ext cx="5222968" cy="3970318"/>
          </a:xfrm>
          <a:prstGeom prst="rect">
            <a:avLst/>
          </a:prstGeom>
          <a:noFill/>
        </p:spPr>
        <p:txBody>
          <a:bodyPr wrap="none" rtlCol="0">
            <a:spAutoFit/>
          </a:bodyPr>
          <a:lstStyle/>
          <a:p>
            <a:r>
              <a:rPr lang="en-GB" dirty="0" smtClean="0"/>
              <a:t>If I need help in the workplace because I am stressed</a:t>
            </a:r>
          </a:p>
          <a:p>
            <a:r>
              <a:rPr lang="en-GB" dirty="0"/>
              <a:t>o</a:t>
            </a:r>
            <a:r>
              <a:rPr lang="en-GB" dirty="0" smtClean="0"/>
              <a:t>r confused about something I will</a:t>
            </a:r>
          </a:p>
          <a:p>
            <a:endParaRPr lang="en-GB" dirty="0"/>
          </a:p>
          <a:p>
            <a:pPr marL="342900" indent="-342900">
              <a:buAutoNum type="arabicPeriod"/>
            </a:pPr>
            <a:r>
              <a:rPr lang="en-GB" dirty="0" smtClean="0"/>
              <a:t>Ask for help from a work colleague who has more </a:t>
            </a:r>
          </a:p>
          <a:p>
            <a:pPr marL="342900" indent="-342900"/>
            <a:r>
              <a:rPr lang="en-GB" dirty="0" smtClean="0"/>
              <a:t>experience. For example, if I don’t know where </a:t>
            </a:r>
          </a:p>
          <a:p>
            <a:pPr marL="342900" indent="-342900"/>
            <a:r>
              <a:rPr lang="en-GB" dirty="0" smtClean="0"/>
              <a:t>something is that my boss has asked me to get I</a:t>
            </a:r>
          </a:p>
          <a:p>
            <a:pPr marL="342900" indent="-342900"/>
            <a:r>
              <a:rPr lang="en-GB" dirty="0" smtClean="0"/>
              <a:t>will get a colleague where I can find it.</a:t>
            </a:r>
          </a:p>
          <a:p>
            <a:pPr marL="342900" indent="-342900"/>
            <a:endParaRPr lang="en-GB" dirty="0"/>
          </a:p>
          <a:p>
            <a:pPr marL="342900" indent="-342900"/>
            <a:r>
              <a:rPr lang="en-GB" dirty="0" smtClean="0"/>
              <a:t>2. </a:t>
            </a:r>
          </a:p>
          <a:p>
            <a:r>
              <a:rPr lang="en-GB" dirty="0" smtClean="0"/>
              <a:t> </a:t>
            </a:r>
            <a:endParaRPr lang="en-GB" dirty="0"/>
          </a:p>
          <a:p>
            <a:endParaRPr lang="en-GB" dirty="0" smtClean="0"/>
          </a:p>
          <a:p>
            <a:endParaRPr lang="en-GB" dirty="0"/>
          </a:p>
          <a:p>
            <a:endParaRPr lang="en-GB" dirty="0" smtClean="0"/>
          </a:p>
          <a:p>
            <a:endParaRPr lang="en-GB" dirty="0" smtClean="0"/>
          </a:p>
        </p:txBody>
      </p:sp>
      <p:sp>
        <p:nvSpPr>
          <p:cNvPr id="4" name="TextBox 3"/>
          <p:cNvSpPr txBox="1"/>
          <p:nvPr/>
        </p:nvSpPr>
        <p:spPr>
          <a:xfrm>
            <a:off x="3857620" y="0"/>
            <a:ext cx="2293448" cy="369332"/>
          </a:xfrm>
          <a:prstGeom prst="rect">
            <a:avLst/>
          </a:prstGeom>
          <a:noFill/>
        </p:spPr>
        <p:txBody>
          <a:bodyPr wrap="none" rtlCol="0">
            <a:spAutoFit/>
          </a:bodyPr>
          <a:lstStyle/>
          <a:p>
            <a:r>
              <a:rPr lang="en-GB" dirty="0" smtClean="0"/>
              <a:t>2.4 Dealing with stress</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(Next page): 3.1 Goals</a:t>
            </a:r>
            <a:endParaRPr lang="en-US" dirty="0"/>
          </a:p>
        </p:txBody>
      </p:sp>
      <p:sp>
        <p:nvSpPr>
          <p:cNvPr id="3" name="Content Placeholder 2"/>
          <p:cNvSpPr>
            <a:spLocks noGrp="1"/>
          </p:cNvSpPr>
          <p:nvPr>
            <p:ph idx="1"/>
          </p:nvPr>
        </p:nvSpPr>
        <p:spPr/>
        <p:txBody>
          <a:bodyPr/>
          <a:lstStyle/>
          <a:p>
            <a:r>
              <a:rPr lang="en-GB" dirty="0" smtClean="0"/>
              <a:t>Here you must set yourself two personal AND two work related goals within a timescale</a:t>
            </a:r>
          </a:p>
          <a:p>
            <a:endParaRPr lang="en-GB" dirty="0"/>
          </a:p>
          <a:p>
            <a:r>
              <a:rPr lang="en-GB" dirty="0" smtClean="0"/>
              <a:t>Personal (1 week)</a:t>
            </a:r>
          </a:p>
          <a:p>
            <a:r>
              <a:rPr lang="en-GB" dirty="0" smtClean="0"/>
              <a:t>Personal (by the end of the placement)</a:t>
            </a:r>
          </a:p>
          <a:p>
            <a:r>
              <a:rPr lang="en-GB" dirty="0" smtClean="0"/>
              <a:t>Work related (1 week)</a:t>
            </a:r>
          </a:p>
          <a:p>
            <a:r>
              <a:rPr lang="en-GB" dirty="0" smtClean="0"/>
              <a:t>Work related (by the end of the placement)</a:t>
            </a:r>
          </a:p>
          <a:p>
            <a:endParaRPr lang="en-GB" dirty="0" smtClean="0"/>
          </a:p>
          <a:p>
            <a:endParaRPr lang="en-GB" dirty="0"/>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71670" y="0"/>
            <a:ext cx="521497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en-US" dirty="0"/>
          </a:p>
        </p:txBody>
      </p:sp>
      <p:sp>
        <p:nvSpPr>
          <p:cNvPr id="3" name="TextBox 2"/>
          <p:cNvSpPr txBox="1"/>
          <p:nvPr/>
        </p:nvSpPr>
        <p:spPr>
          <a:xfrm>
            <a:off x="2214546" y="642918"/>
            <a:ext cx="4402039" cy="5909310"/>
          </a:xfrm>
          <a:prstGeom prst="rect">
            <a:avLst/>
          </a:prstGeom>
          <a:noFill/>
        </p:spPr>
        <p:txBody>
          <a:bodyPr wrap="none" rtlCol="0">
            <a:spAutoFit/>
          </a:bodyPr>
          <a:lstStyle/>
          <a:p>
            <a:r>
              <a:rPr lang="en-GB" dirty="0" smtClean="0"/>
              <a:t>Personal (1 week)</a:t>
            </a:r>
          </a:p>
          <a:p>
            <a:endParaRPr lang="en-GB" dirty="0" smtClean="0"/>
          </a:p>
          <a:p>
            <a:r>
              <a:rPr lang="en-GB" dirty="0" smtClean="0"/>
              <a:t>I will arrive at work at least ten minutes early</a:t>
            </a:r>
          </a:p>
          <a:p>
            <a:endParaRPr lang="en-GB" dirty="0" smtClean="0"/>
          </a:p>
          <a:p>
            <a:endParaRPr lang="en-GB" dirty="0" smtClean="0"/>
          </a:p>
          <a:p>
            <a:r>
              <a:rPr lang="en-GB" dirty="0" smtClean="0"/>
              <a:t>Personal (by the end of the placement)</a:t>
            </a:r>
          </a:p>
          <a:p>
            <a:endParaRPr lang="en-GB" dirty="0" smtClean="0"/>
          </a:p>
          <a:p>
            <a:endParaRPr lang="en-GB" dirty="0"/>
          </a:p>
          <a:p>
            <a:endParaRPr lang="en-GB" dirty="0" smtClean="0"/>
          </a:p>
          <a:p>
            <a:endParaRPr lang="en-GB" dirty="0" smtClean="0"/>
          </a:p>
          <a:p>
            <a:r>
              <a:rPr lang="en-GB" dirty="0" smtClean="0"/>
              <a:t>Work related (1 week)</a:t>
            </a:r>
          </a:p>
          <a:p>
            <a:endParaRPr lang="en-GB" dirty="0" smtClean="0"/>
          </a:p>
          <a:p>
            <a:r>
              <a:rPr lang="en-GB" dirty="0" smtClean="0"/>
              <a:t>I will have improved my knowledge of .....</a:t>
            </a:r>
          </a:p>
          <a:p>
            <a:endParaRPr lang="en-GB" dirty="0" smtClean="0"/>
          </a:p>
          <a:p>
            <a:endParaRPr lang="en-GB" dirty="0" smtClean="0"/>
          </a:p>
          <a:p>
            <a:r>
              <a:rPr lang="en-GB" dirty="0" smtClean="0"/>
              <a:t>Work related (by the end of the placement)</a:t>
            </a:r>
          </a:p>
          <a:p>
            <a:r>
              <a:rPr lang="en-GB" dirty="0" smtClean="0"/>
              <a:t> </a:t>
            </a:r>
            <a:endParaRPr lang="en-GB" dirty="0"/>
          </a:p>
          <a:p>
            <a:endParaRPr lang="en-GB" dirty="0" smtClean="0"/>
          </a:p>
          <a:p>
            <a:endParaRPr lang="en-GB" dirty="0"/>
          </a:p>
          <a:p>
            <a:endParaRPr lang="en-GB" dirty="0" smtClean="0"/>
          </a:p>
          <a:p>
            <a:endParaRPr lang="en-GB" dirty="0" smtClean="0"/>
          </a:p>
        </p:txBody>
      </p:sp>
      <p:sp>
        <p:nvSpPr>
          <p:cNvPr id="4" name="TextBox 3"/>
          <p:cNvSpPr txBox="1"/>
          <p:nvPr/>
        </p:nvSpPr>
        <p:spPr>
          <a:xfrm>
            <a:off x="3857620" y="0"/>
            <a:ext cx="1050288" cy="369332"/>
          </a:xfrm>
          <a:prstGeom prst="rect">
            <a:avLst/>
          </a:prstGeom>
          <a:noFill/>
        </p:spPr>
        <p:txBody>
          <a:bodyPr wrap="none" rtlCol="0">
            <a:spAutoFit/>
          </a:bodyPr>
          <a:lstStyle/>
          <a:p>
            <a:r>
              <a:rPr lang="en-GB" dirty="0" smtClean="0"/>
              <a:t>3.1 Goals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You are going to create a booklet</a:t>
            </a:r>
            <a:endParaRPr lang="en-US" dirty="0"/>
          </a:p>
        </p:txBody>
      </p:sp>
      <p:sp>
        <p:nvSpPr>
          <p:cNvPr id="3" name="Content Placeholder 2"/>
          <p:cNvSpPr>
            <a:spLocks noGrp="1"/>
          </p:cNvSpPr>
          <p:nvPr>
            <p:ph idx="1"/>
          </p:nvPr>
        </p:nvSpPr>
        <p:spPr/>
        <p:txBody>
          <a:bodyPr/>
          <a:lstStyle/>
          <a:p>
            <a:r>
              <a:rPr lang="en-GB" dirty="0" smtClean="0"/>
              <a:t>Take two A3 sheets and fold them in half</a:t>
            </a:r>
          </a:p>
          <a:p>
            <a:endParaRPr lang="en-GB" dirty="0"/>
          </a:p>
          <a:p>
            <a:r>
              <a:rPr lang="en-GB" dirty="0" smtClean="0"/>
              <a:t>Staple twice along the crease </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Front Cover</a:t>
            </a:r>
            <a:endParaRPr lang="en-US" dirty="0"/>
          </a:p>
        </p:txBody>
      </p:sp>
      <p:sp>
        <p:nvSpPr>
          <p:cNvPr id="3" name="Content Placeholder 2"/>
          <p:cNvSpPr>
            <a:spLocks noGrp="1"/>
          </p:cNvSpPr>
          <p:nvPr>
            <p:ph idx="1"/>
          </p:nvPr>
        </p:nvSpPr>
        <p:spPr/>
        <p:txBody>
          <a:bodyPr>
            <a:normAutofit fontScale="92500" lnSpcReduction="10000"/>
          </a:bodyPr>
          <a:lstStyle/>
          <a:p>
            <a:r>
              <a:rPr lang="en-GB" dirty="0" smtClean="0"/>
              <a:t>On the front cover write Name, Form at the top and My Placement in the centre</a:t>
            </a:r>
          </a:p>
          <a:p>
            <a:endParaRPr lang="en-GB" dirty="0"/>
          </a:p>
          <a:p>
            <a:pPr>
              <a:buNone/>
            </a:pPr>
            <a:r>
              <a:rPr lang="en-GB" dirty="0" smtClean="0"/>
              <a:t>Place you are doing your placement e.g. Canvey Island Primary School, </a:t>
            </a:r>
            <a:r>
              <a:rPr lang="en-GB" dirty="0" err="1" smtClean="0"/>
              <a:t>Southend</a:t>
            </a:r>
            <a:r>
              <a:rPr lang="en-GB" dirty="0" smtClean="0"/>
              <a:t> Hospital etc..</a:t>
            </a:r>
          </a:p>
          <a:p>
            <a:pPr>
              <a:buNone/>
            </a:pPr>
            <a:endParaRPr lang="en-GB" dirty="0"/>
          </a:p>
          <a:p>
            <a:pPr>
              <a:buNone/>
            </a:pPr>
            <a:r>
              <a:rPr lang="en-GB" dirty="0" smtClean="0"/>
              <a:t>Date of your placement  </a:t>
            </a:r>
          </a:p>
          <a:p>
            <a:pPr>
              <a:buNone/>
            </a:pPr>
            <a:endParaRPr lang="en-GB" dirty="0"/>
          </a:p>
          <a:p>
            <a:pPr>
              <a:buNone/>
            </a:pPr>
            <a:r>
              <a:rPr lang="en-GB" dirty="0" smtClean="0"/>
              <a:t>Contact name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71670" y="0"/>
            <a:ext cx="4714908"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smtClean="0"/>
          </a:p>
          <a:p>
            <a:pPr algn="ctr"/>
            <a:endParaRPr lang="en-GB" dirty="0"/>
          </a:p>
          <a:p>
            <a:pPr algn="ctr"/>
            <a:endParaRPr lang="en-GB" dirty="0" smtClean="0"/>
          </a:p>
          <a:p>
            <a:pPr algn="ctr"/>
            <a:endParaRPr lang="en-GB" dirty="0"/>
          </a:p>
          <a:p>
            <a:pPr algn="ctr"/>
            <a:endParaRPr lang="en-GB" dirty="0" smtClean="0"/>
          </a:p>
          <a:p>
            <a:pPr algn="ctr"/>
            <a:endParaRPr lang="en-GB" dirty="0" smtClean="0"/>
          </a:p>
          <a:p>
            <a:pPr algn="ctr"/>
            <a:endParaRPr lang="en-GB" dirty="0"/>
          </a:p>
          <a:p>
            <a:pPr algn="ctr"/>
            <a:endParaRPr lang="en-GB" dirty="0" smtClean="0"/>
          </a:p>
          <a:p>
            <a:pPr algn="ctr"/>
            <a:endParaRPr lang="en-GB" dirty="0"/>
          </a:p>
          <a:p>
            <a:pPr algn="ctr"/>
            <a:endParaRPr lang="en-GB" dirty="0" smtClean="0"/>
          </a:p>
          <a:p>
            <a:pPr algn="ctr"/>
            <a:endParaRPr lang="en-GB" dirty="0"/>
          </a:p>
          <a:p>
            <a:pPr algn="ctr"/>
            <a:r>
              <a:rPr lang="en-GB" dirty="0" smtClean="0"/>
              <a:t>Canvey Island Primary School  </a:t>
            </a:r>
          </a:p>
          <a:p>
            <a:pPr algn="ctr"/>
            <a:endParaRPr lang="en-GB" dirty="0"/>
          </a:p>
          <a:p>
            <a:pPr algn="ctr"/>
            <a:r>
              <a:rPr lang="en-GB" dirty="0" smtClean="0"/>
              <a:t>December 2011 – January 2011</a:t>
            </a:r>
          </a:p>
          <a:p>
            <a:pPr algn="ctr"/>
            <a:endParaRPr lang="en-GB" dirty="0"/>
          </a:p>
          <a:p>
            <a:pPr algn="ctr"/>
            <a:r>
              <a:rPr lang="en-GB" dirty="0" smtClean="0"/>
              <a:t>Contact: Simon White 01268 696811</a:t>
            </a:r>
            <a:endParaRPr lang="en-US" dirty="0"/>
          </a:p>
        </p:txBody>
      </p:sp>
      <p:sp>
        <p:nvSpPr>
          <p:cNvPr id="3" name="TextBox 2"/>
          <p:cNvSpPr txBox="1"/>
          <p:nvPr/>
        </p:nvSpPr>
        <p:spPr>
          <a:xfrm>
            <a:off x="3786182" y="2500306"/>
            <a:ext cx="1530675" cy="369332"/>
          </a:xfrm>
          <a:prstGeom prst="rect">
            <a:avLst/>
          </a:prstGeom>
          <a:noFill/>
        </p:spPr>
        <p:txBody>
          <a:bodyPr wrap="none" rtlCol="0">
            <a:spAutoFit/>
          </a:bodyPr>
          <a:lstStyle/>
          <a:p>
            <a:r>
              <a:rPr lang="en-GB" dirty="0" smtClean="0"/>
              <a:t>My Placement</a:t>
            </a:r>
            <a:endParaRPr lang="en-US" dirty="0"/>
          </a:p>
        </p:txBody>
      </p:sp>
      <p:sp>
        <p:nvSpPr>
          <p:cNvPr id="4" name="TextBox 3"/>
          <p:cNvSpPr txBox="1"/>
          <p:nvPr/>
        </p:nvSpPr>
        <p:spPr>
          <a:xfrm>
            <a:off x="2571736" y="428604"/>
            <a:ext cx="3559051" cy="369332"/>
          </a:xfrm>
          <a:prstGeom prst="rect">
            <a:avLst/>
          </a:prstGeom>
          <a:noFill/>
        </p:spPr>
        <p:txBody>
          <a:bodyPr wrap="none" rtlCol="0">
            <a:spAutoFit/>
          </a:bodyPr>
          <a:lstStyle/>
          <a:p>
            <a:r>
              <a:rPr lang="en-GB" dirty="0" smtClean="0"/>
              <a:t>Name: 			Form: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Inside page: 1.1 The Company</a:t>
            </a:r>
            <a:endParaRPr lang="en-US" dirty="0"/>
          </a:p>
        </p:txBody>
      </p:sp>
      <p:sp>
        <p:nvSpPr>
          <p:cNvPr id="3" name="Content Placeholder 2"/>
          <p:cNvSpPr>
            <a:spLocks noGrp="1"/>
          </p:cNvSpPr>
          <p:nvPr>
            <p:ph idx="1"/>
          </p:nvPr>
        </p:nvSpPr>
        <p:spPr/>
        <p:txBody>
          <a:bodyPr>
            <a:normAutofit fontScale="92500" lnSpcReduction="10000"/>
          </a:bodyPr>
          <a:lstStyle/>
          <a:p>
            <a:r>
              <a:rPr lang="en-GB" dirty="0" smtClean="0"/>
              <a:t>Give details on the company and comment on them</a:t>
            </a:r>
          </a:p>
          <a:p>
            <a:endParaRPr lang="en-GB" dirty="0" smtClean="0"/>
          </a:p>
          <a:p>
            <a:pPr>
              <a:buNone/>
            </a:pPr>
            <a:r>
              <a:rPr lang="en-GB" dirty="0" smtClean="0"/>
              <a:t>Include:</a:t>
            </a:r>
          </a:p>
          <a:p>
            <a:pPr>
              <a:buNone/>
            </a:pPr>
            <a:endParaRPr lang="en-GB" dirty="0" smtClean="0"/>
          </a:p>
          <a:p>
            <a:pPr>
              <a:buNone/>
            </a:pPr>
            <a:r>
              <a:rPr lang="en-GB" dirty="0" smtClean="0"/>
              <a:t>Size</a:t>
            </a:r>
          </a:p>
          <a:p>
            <a:pPr>
              <a:buNone/>
            </a:pPr>
            <a:r>
              <a:rPr lang="en-GB" dirty="0" smtClean="0"/>
              <a:t>Type of business</a:t>
            </a:r>
          </a:p>
          <a:p>
            <a:pPr>
              <a:buNone/>
            </a:pPr>
            <a:r>
              <a:rPr lang="en-GB" dirty="0" smtClean="0"/>
              <a:t>Location</a:t>
            </a:r>
          </a:p>
          <a:p>
            <a:pPr>
              <a:buNone/>
            </a:pPr>
            <a:r>
              <a:rPr lang="en-GB" dirty="0" smtClean="0"/>
              <a:t>Function </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71670" y="0"/>
            <a:ext cx="521497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en-US" dirty="0"/>
          </a:p>
        </p:txBody>
      </p:sp>
      <p:sp>
        <p:nvSpPr>
          <p:cNvPr id="3" name="TextBox 2"/>
          <p:cNvSpPr txBox="1"/>
          <p:nvPr/>
        </p:nvSpPr>
        <p:spPr>
          <a:xfrm>
            <a:off x="2214546" y="642918"/>
            <a:ext cx="5035033" cy="2585323"/>
          </a:xfrm>
          <a:prstGeom prst="rect">
            <a:avLst/>
          </a:prstGeom>
          <a:noFill/>
        </p:spPr>
        <p:txBody>
          <a:bodyPr wrap="none" rtlCol="0">
            <a:spAutoFit/>
          </a:bodyPr>
          <a:lstStyle/>
          <a:p>
            <a:r>
              <a:rPr lang="en-GB" dirty="0" smtClean="0"/>
              <a:t>Size: The company is small and employs 5-8 people</a:t>
            </a:r>
          </a:p>
          <a:p>
            <a:endParaRPr lang="en-GB" dirty="0"/>
          </a:p>
          <a:p>
            <a:r>
              <a:rPr lang="en-GB" dirty="0" smtClean="0"/>
              <a:t>Type of business:</a:t>
            </a:r>
          </a:p>
          <a:p>
            <a:endParaRPr lang="en-GB" dirty="0"/>
          </a:p>
          <a:p>
            <a:r>
              <a:rPr lang="en-GB" dirty="0" smtClean="0"/>
              <a:t>Location: The company is located on Canvey Island, </a:t>
            </a:r>
          </a:p>
          <a:p>
            <a:r>
              <a:rPr lang="en-GB" dirty="0" smtClean="0"/>
              <a:t>2 miles from where I live. It is a local company, not </a:t>
            </a:r>
          </a:p>
          <a:p>
            <a:r>
              <a:rPr lang="en-GB" dirty="0" smtClean="0"/>
              <a:t>national</a:t>
            </a:r>
          </a:p>
          <a:p>
            <a:endParaRPr lang="en-GB" dirty="0"/>
          </a:p>
          <a:p>
            <a:r>
              <a:rPr lang="en-GB" dirty="0" smtClean="0"/>
              <a:t>Function: </a:t>
            </a:r>
            <a:endParaRPr lang="en-US" dirty="0"/>
          </a:p>
        </p:txBody>
      </p:sp>
      <p:sp>
        <p:nvSpPr>
          <p:cNvPr id="4" name="TextBox 3"/>
          <p:cNvSpPr txBox="1"/>
          <p:nvPr/>
        </p:nvSpPr>
        <p:spPr>
          <a:xfrm>
            <a:off x="3857620" y="0"/>
            <a:ext cx="1815433" cy="369332"/>
          </a:xfrm>
          <a:prstGeom prst="rect">
            <a:avLst/>
          </a:prstGeom>
          <a:noFill/>
        </p:spPr>
        <p:txBody>
          <a:bodyPr wrap="none" rtlCol="0">
            <a:spAutoFit/>
          </a:bodyPr>
          <a:lstStyle/>
          <a:p>
            <a:r>
              <a:rPr lang="en-GB" dirty="0" smtClean="0"/>
              <a:t>1.1 The Company</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2.1 My Checklist (same page)</a:t>
            </a:r>
            <a:endParaRPr lang="en-US" dirty="0"/>
          </a:p>
        </p:txBody>
      </p:sp>
      <p:sp>
        <p:nvSpPr>
          <p:cNvPr id="3" name="Content Placeholder 2"/>
          <p:cNvSpPr>
            <a:spLocks noGrp="1"/>
          </p:cNvSpPr>
          <p:nvPr>
            <p:ph idx="1"/>
          </p:nvPr>
        </p:nvSpPr>
        <p:spPr/>
        <p:txBody>
          <a:bodyPr>
            <a:normAutofit fontScale="85000" lnSpcReduction="20000"/>
          </a:bodyPr>
          <a:lstStyle/>
          <a:p>
            <a:r>
              <a:rPr lang="en-GB" dirty="0" smtClean="0"/>
              <a:t>Include requirements of your place of work</a:t>
            </a:r>
          </a:p>
          <a:p>
            <a:endParaRPr lang="en-GB" dirty="0"/>
          </a:p>
          <a:p>
            <a:pPr>
              <a:buNone/>
            </a:pPr>
            <a:r>
              <a:rPr lang="en-GB" dirty="0" smtClean="0"/>
              <a:t>Example</a:t>
            </a:r>
          </a:p>
          <a:p>
            <a:endParaRPr lang="en-GB" dirty="0"/>
          </a:p>
          <a:p>
            <a:r>
              <a:rPr lang="en-GB" dirty="0" smtClean="0"/>
              <a:t>Hours of work</a:t>
            </a:r>
          </a:p>
          <a:p>
            <a:r>
              <a:rPr lang="en-GB" dirty="0" smtClean="0"/>
              <a:t>Dress code</a:t>
            </a:r>
          </a:p>
          <a:p>
            <a:r>
              <a:rPr lang="en-GB" dirty="0" smtClean="0"/>
              <a:t>Absence procedures</a:t>
            </a:r>
          </a:p>
          <a:p>
            <a:r>
              <a:rPr lang="en-GB" dirty="0" smtClean="0"/>
              <a:t>Boss/supervisor</a:t>
            </a:r>
          </a:p>
          <a:p>
            <a:endParaRPr lang="en-GB" dirty="0"/>
          </a:p>
          <a:p>
            <a:pPr>
              <a:buNone/>
            </a:pPr>
            <a:r>
              <a:rPr lang="en-GB" dirty="0" smtClean="0"/>
              <a:t>And reasons why each is important</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71670" y="0"/>
            <a:ext cx="521497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en-US" dirty="0"/>
          </a:p>
        </p:txBody>
      </p:sp>
      <p:sp>
        <p:nvSpPr>
          <p:cNvPr id="3" name="TextBox 2"/>
          <p:cNvSpPr txBox="1"/>
          <p:nvPr/>
        </p:nvSpPr>
        <p:spPr>
          <a:xfrm>
            <a:off x="2214546" y="642918"/>
            <a:ext cx="5035033" cy="2308324"/>
          </a:xfrm>
          <a:prstGeom prst="rect">
            <a:avLst/>
          </a:prstGeom>
          <a:noFill/>
        </p:spPr>
        <p:txBody>
          <a:bodyPr wrap="none" rtlCol="0">
            <a:spAutoFit/>
          </a:bodyPr>
          <a:lstStyle/>
          <a:p>
            <a:r>
              <a:rPr lang="en-GB" dirty="0" smtClean="0"/>
              <a:t>Size: The company is small and employs 5-8 people</a:t>
            </a:r>
          </a:p>
          <a:p>
            <a:endParaRPr lang="en-GB" dirty="0"/>
          </a:p>
          <a:p>
            <a:r>
              <a:rPr lang="en-GB" dirty="0" smtClean="0"/>
              <a:t>Type of business:</a:t>
            </a:r>
          </a:p>
          <a:p>
            <a:endParaRPr lang="en-GB" dirty="0"/>
          </a:p>
          <a:p>
            <a:r>
              <a:rPr lang="en-GB" dirty="0" smtClean="0"/>
              <a:t>Location: The company is located on Canvey Island, </a:t>
            </a:r>
          </a:p>
          <a:p>
            <a:r>
              <a:rPr lang="en-GB" dirty="0" smtClean="0"/>
              <a:t>2 miles from where I live</a:t>
            </a:r>
          </a:p>
          <a:p>
            <a:endParaRPr lang="en-GB" dirty="0"/>
          </a:p>
          <a:p>
            <a:r>
              <a:rPr lang="en-GB" dirty="0" smtClean="0"/>
              <a:t>Function: </a:t>
            </a:r>
            <a:endParaRPr lang="en-US" dirty="0"/>
          </a:p>
        </p:txBody>
      </p:sp>
      <p:sp>
        <p:nvSpPr>
          <p:cNvPr id="4" name="TextBox 3"/>
          <p:cNvSpPr txBox="1"/>
          <p:nvPr/>
        </p:nvSpPr>
        <p:spPr>
          <a:xfrm>
            <a:off x="3857620" y="0"/>
            <a:ext cx="1815433" cy="369332"/>
          </a:xfrm>
          <a:prstGeom prst="rect">
            <a:avLst/>
          </a:prstGeom>
          <a:noFill/>
        </p:spPr>
        <p:txBody>
          <a:bodyPr wrap="none" rtlCol="0">
            <a:spAutoFit/>
          </a:bodyPr>
          <a:lstStyle/>
          <a:p>
            <a:r>
              <a:rPr lang="en-GB" dirty="0" smtClean="0"/>
              <a:t>1.1 The Company</a:t>
            </a:r>
            <a:endParaRPr lang="en-US" dirty="0"/>
          </a:p>
        </p:txBody>
      </p:sp>
      <p:sp>
        <p:nvSpPr>
          <p:cNvPr id="5" name="TextBox 4"/>
          <p:cNvSpPr txBox="1"/>
          <p:nvPr/>
        </p:nvSpPr>
        <p:spPr>
          <a:xfrm>
            <a:off x="3571868" y="3714752"/>
            <a:ext cx="1716175" cy="369332"/>
          </a:xfrm>
          <a:prstGeom prst="rect">
            <a:avLst/>
          </a:prstGeom>
          <a:noFill/>
        </p:spPr>
        <p:txBody>
          <a:bodyPr wrap="none" rtlCol="0">
            <a:spAutoFit/>
          </a:bodyPr>
          <a:lstStyle/>
          <a:p>
            <a:r>
              <a:rPr lang="en-GB" dirty="0" smtClean="0"/>
              <a:t>2.1 My Checklist</a:t>
            </a:r>
            <a:endParaRPr lang="en-US" dirty="0"/>
          </a:p>
        </p:txBody>
      </p:sp>
      <p:graphicFrame>
        <p:nvGraphicFramePr>
          <p:cNvPr id="6" name="Table 5"/>
          <p:cNvGraphicFramePr>
            <a:graphicFrameLocks noGrp="1"/>
          </p:cNvGraphicFramePr>
          <p:nvPr/>
        </p:nvGraphicFramePr>
        <p:xfrm>
          <a:off x="2143108" y="4429132"/>
          <a:ext cx="5072098" cy="2377440"/>
        </p:xfrm>
        <a:graphic>
          <a:graphicData uri="http://schemas.openxmlformats.org/drawingml/2006/table">
            <a:tbl>
              <a:tblPr firstRow="1" bandRow="1">
                <a:tableStyleId>{5C22544A-7EE6-4342-B048-85BDC9FD1C3A}</a:tableStyleId>
              </a:tblPr>
              <a:tblGrid>
                <a:gridCol w="1806501"/>
                <a:gridCol w="3265597"/>
              </a:tblGrid>
              <a:tr h="343779">
                <a:tc>
                  <a:txBody>
                    <a:bodyPr/>
                    <a:lstStyle/>
                    <a:p>
                      <a:r>
                        <a:rPr lang="en-GB" dirty="0" smtClean="0"/>
                        <a:t>Requirement</a:t>
                      </a:r>
                      <a:endParaRPr lang="en-US" dirty="0"/>
                    </a:p>
                  </a:txBody>
                  <a:tcPr/>
                </a:tc>
                <a:tc>
                  <a:txBody>
                    <a:bodyPr/>
                    <a:lstStyle/>
                    <a:p>
                      <a:r>
                        <a:rPr lang="en-GB" dirty="0" smtClean="0"/>
                        <a:t>Reason it is important</a:t>
                      </a:r>
                      <a:endParaRPr lang="en-US" dirty="0"/>
                    </a:p>
                  </a:txBody>
                  <a:tcPr/>
                </a:tc>
              </a:tr>
              <a:tr h="343779">
                <a:tc>
                  <a:txBody>
                    <a:bodyPr/>
                    <a:lstStyle/>
                    <a:p>
                      <a:r>
                        <a:rPr lang="en-GB" dirty="0" smtClean="0"/>
                        <a:t>Hours</a:t>
                      </a:r>
                      <a:r>
                        <a:rPr lang="en-GB" baseline="0" dirty="0" smtClean="0"/>
                        <a:t> of work</a:t>
                      </a:r>
                      <a:endParaRPr lang="en-US" dirty="0"/>
                    </a:p>
                  </a:txBody>
                  <a:tcPr/>
                </a:tc>
                <a:tc>
                  <a:txBody>
                    <a:bodyPr/>
                    <a:lstStyle/>
                    <a:p>
                      <a:endParaRPr lang="en-US"/>
                    </a:p>
                  </a:txBody>
                  <a:tcPr/>
                </a:tc>
              </a:tr>
              <a:tr h="343779">
                <a:tc>
                  <a:txBody>
                    <a:bodyPr/>
                    <a:lstStyle/>
                    <a:p>
                      <a:r>
                        <a:rPr lang="en-GB" dirty="0" smtClean="0"/>
                        <a:t>Dress code</a:t>
                      </a:r>
                      <a:endParaRPr lang="en-US" dirty="0"/>
                    </a:p>
                  </a:txBody>
                  <a:tcPr/>
                </a:tc>
                <a:tc>
                  <a:txBody>
                    <a:bodyPr/>
                    <a:lstStyle/>
                    <a:p>
                      <a:endParaRPr lang="en-US"/>
                    </a:p>
                  </a:txBody>
                  <a:tcPr/>
                </a:tc>
              </a:tr>
              <a:tr h="601613">
                <a:tc>
                  <a:txBody>
                    <a:bodyPr/>
                    <a:lstStyle/>
                    <a:p>
                      <a:r>
                        <a:rPr lang="en-GB" dirty="0" smtClean="0"/>
                        <a:t>Absence procedures</a:t>
                      </a:r>
                      <a:endParaRPr lang="en-US" dirty="0"/>
                    </a:p>
                  </a:txBody>
                  <a:tcPr/>
                </a:tc>
                <a:tc>
                  <a:txBody>
                    <a:bodyPr/>
                    <a:lstStyle/>
                    <a:p>
                      <a:endParaRPr lang="en-US" dirty="0"/>
                    </a:p>
                  </a:txBody>
                  <a:tcPr/>
                </a:tc>
              </a:tr>
              <a:tr h="601613">
                <a:tc>
                  <a:txBody>
                    <a:bodyPr/>
                    <a:lstStyle/>
                    <a:p>
                      <a:r>
                        <a:rPr lang="en-GB" dirty="0" smtClean="0"/>
                        <a:t>Knowing</a:t>
                      </a:r>
                      <a:r>
                        <a:rPr lang="en-GB" baseline="0" dirty="0" smtClean="0"/>
                        <a:t> who is boss/supervisor</a:t>
                      </a:r>
                      <a:endParaRPr lang="en-US" dirty="0"/>
                    </a:p>
                  </a:txBody>
                  <a:tcPr/>
                </a:tc>
                <a:tc>
                  <a:txBody>
                    <a:bodyPr/>
                    <a:lstStyle/>
                    <a:p>
                      <a:endParaRPr lang="en-US" dirty="0"/>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(Next page): 2.2 My Job</a:t>
            </a:r>
            <a:endParaRPr lang="en-US" dirty="0"/>
          </a:p>
        </p:txBody>
      </p:sp>
      <p:sp>
        <p:nvSpPr>
          <p:cNvPr id="3" name="Content Placeholder 2"/>
          <p:cNvSpPr>
            <a:spLocks noGrp="1"/>
          </p:cNvSpPr>
          <p:nvPr>
            <p:ph idx="1"/>
          </p:nvPr>
        </p:nvSpPr>
        <p:spPr/>
        <p:txBody>
          <a:bodyPr/>
          <a:lstStyle/>
          <a:p>
            <a:r>
              <a:rPr lang="en-GB" dirty="0" smtClean="0"/>
              <a:t>Give details of four tasks you will carry out during your work placement (if you know them). If you don’t know what you will be going, quickly research it or speak to someone at the company</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616</Words>
  <Application>Microsoft Office PowerPoint</Application>
  <PresentationFormat>On-screen Show (4:3)</PresentationFormat>
  <Paragraphs>163</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Preparing for work</vt:lpstr>
      <vt:lpstr>You are going to create a booklet</vt:lpstr>
      <vt:lpstr>Front Cover</vt:lpstr>
      <vt:lpstr>PowerPoint Presentation</vt:lpstr>
      <vt:lpstr>Inside page: 1.1 The Company</vt:lpstr>
      <vt:lpstr>PowerPoint Presentation</vt:lpstr>
      <vt:lpstr>2.1 My Checklist (same page)</vt:lpstr>
      <vt:lpstr>PowerPoint Presentation</vt:lpstr>
      <vt:lpstr>(Next page): 2.2 My Job</vt:lpstr>
      <vt:lpstr>PowerPoint Presentation</vt:lpstr>
      <vt:lpstr>Next page: 2.3 At my workplace</vt:lpstr>
      <vt:lpstr>PowerPoint Presentation</vt:lpstr>
      <vt:lpstr>(Next page): 2.4 Dealing with stress</vt:lpstr>
      <vt:lpstr>PowerPoint Presentation</vt:lpstr>
      <vt:lpstr>(Next page): 3.1 Goals</vt:lpstr>
      <vt:lpstr>PowerPoint Presentation</vt:lpstr>
    </vt:vector>
  </TitlesOfParts>
  <Company>castle view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Preparing for work</dc:title>
  <dc:creator>csullivan</dc:creator>
  <cp:lastModifiedBy>Mrs K Evans</cp:lastModifiedBy>
  <cp:revision>1</cp:revision>
  <dcterms:created xsi:type="dcterms:W3CDTF">2011-09-12T11:13:56Z</dcterms:created>
  <dcterms:modified xsi:type="dcterms:W3CDTF">2012-09-24T07:25:32Z</dcterms:modified>
</cp:coreProperties>
</file>